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hewy" charset="1" panose="02000000000000000000"/>
      <p:regular r:id="rId10"/>
    </p:embeddedFont>
    <p:embeddedFont>
      <p:font typeface="New Sun Playful" charset="1" panose="00000000000000000000"/>
      <p:regular r:id="rId11"/>
    </p:embeddedFont>
    <p:embeddedFont>
      <p:font typeface="Dumondi Condensed" charset="1" panose="00000000000000000000"/>
      <p:regular r:id="rId12"/>
    </p:embeddedFont>
    <p:embeddedFont>
      <p:font typeface="Dumondi Condensed Bold" charset="1" panose="00000000000000000000"/>
      <p:regular r:id="rId13"/>
    </p:embeddedFont>
    <p:embeddedFont>
      <p:font typeface="Dumondi Condensed Italics" charset="1" panose="00000000000000000000"/>
      <p:regular r:id="rId14"/>
    </p:embeddedFont>
    <p:embeddedFont>
      <p:font typeface="Dumondi Condensed Bold Italics" charset="1" panose="00000000000000000000"/>
      <p:regular r:id="rId15"/>
    </p:embeddedFont>
    <p:embeddedFont>
      <p:font typeface="Dumondi Condensed Thin" charset="1" panose="00000000000000000000"/>
      <p:regular r:id="rId16"/>
    </p:embeddedFont>
    <p:embeddedFont>
      <p:font typeface="Dumondi Condensed Thin Italics" charset="1" panose="00000000000000000000"/>
      <p:regular r:id="rId17"/>
    </p:embeddedFont>
    <p:embeddedFont>
      <p:font typeface="Dumondi Condensed Light" charset="1" panose="00000000000000000000"/>
      <p:regular r:id="rId18"/>
    </p:embeddedFont>
    <p:embeddedFont>
      <p:font typeface="Dumondi Condensed Light Italics" charset="1" panose="00000000000000000000"/>
      <p:regular r:id="rId19"/>
    </p:embeddedFont>
    <p:embeddedFont>
      <p:font typeface="Dumondi Condensed Medium" charset="1" panose="00000000000000000000"/>
      <p:regular r:id="rId20"/>
    </p:embeddedFont>
    <p:embeddedFont>
      <p:font typeface="Dumondi Condensed Medium Italics" charset="1" panose="00000000000000000000"/>
      <p:regular r:id="rId21"/>
    </p:embeddedFont>
    <p:embeddedFont>
      <p:font typeface="Dumondi Condensed Semi-Bold" charset="1" panose="00000000000000000000"/>
      <p:regular r:id="rId22"/>
    </p:embeddedFont>
    <p:embeddedFont>
      <p:font typeface="Dumondi Condensed Semi-Bold Italics" charset="1" panose="00000000000000000000"/>
      <p:regular r:id="rId23"/>
    </p:embeddedFont>
    <p:embeddedFont>
      <p:font typeface="Dumondi Condensed Ultra-Bold" charset="1" panose="00000000000000000000"/>
      <p:regular r:id="rId24"/>
    </p:embeddedFont>
    <p:embeddedFont>
      <p:font typeface="Dumondi Condensed Ultra-Bold Italics" charset="1" panose="00000000000000000000"/>
      <p:regular r:id="rId25"/>
    </p:embeddedFont>
    <p:embeddedFont>
      <p:font typeface="Dumondi Condensed Heavy" charset="1" panose="00000000000000000000"/>
      <p:regular r:id="rId26"/>
    </p:embeddedFont>
    <p:embeddedFont>
      <p:font typeface="Dumondi Condensed Heavy Italics" charset="1" panose="00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39" Target="slides/slide12.xml" Type="http://schemas.openxmlformats.org/officeDocument/2006/relationships/slide"/><Relationship Id="rId4" Target="theme/theme1.xml" Type="http://schemas.openxmlformats.org/officeDocument/2006/relationships/theme"/><Relationship Id="rId40" Target="slides/slide13.xml" Type="http://schemas.openxmlformats.org/officeDocument/2006/relationships/slide"/><Relationship Id="rId41" Target="slides/slide14.xml" Type="http://schemas.openxmlformats.org/officeDocument/2006/relationships/slide"/><Relationship Id="rId42" Target="slides/slide15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44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45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Relationship Id="rId9" Target="../media/image3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189309">
            <a:off x="12839972" y="473468"/>
            <a:ext cx="6404358" cy="4114800"/>
          </a:xfrm>
          <a:custGeom>
            <a:avLst/>
            <a:gdLst/>
            <a:ahLst/>
            <a:cxnLst/>
            <a:rect r="r" b="b" t="t" l="l"/>
            <a:pathLst>
              <a:path h="4114800" w="6404358">
                <a:moveTo>
                  <a:pt x="0" y="0"/>
                </a:moveTo>
                <a:lnTo>
                  <a:pt x="6404358" y="0"/>
                </a:lnTo>
                <a:lnTo>
                  <a:pt x="6404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025490">
            <a:off x="-894428" y="6080578"/>
            <a:ext cx="6404358" cy="4114800"/>
          </a:xfrm>
          <a:custGeom>
            <a:avLst/>
            <a:gdLst/>
            <a:ahLst/>
            <a:cxnLst/>
            <a:rect r="r" b="b" t="t" l="l"/>
            <a:pathLst>
              <a:path h="4114800" w="6404358">
                <a:moveTo>
                  <a:pt x="0" y="0"/>
                </a:moveTo>
                <a:lnTo>
                  <a:pt x="6404358" y="0"/>
                </a:lnTo>
                <a:lnTo>
                  <a:pt x="6404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82056">
            <a:off x="5018860" y="1858212"/>
            <a:ext cx="9787584" cy="1525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774"/>
              </a:lnSpc>
            </a:pPr>
            <a:r>
              <a:rPr lang="en-US" sz="10328" spc="640">
                <a:solidFill>
                  <a:srgbClr val="FFFFFF"/>
                </a:solidFill>
                <a:latin typeface="New Sun Playful"/>
              </a:rPr>
              <a:t>EXPLICACIÓN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184892" y="7675360"/>
            <a:ext cx="2282252" cy="2282252"/>
          </a:xfrm>
          <a:custGeom>
            <a:avLst/>
            <a:gdLst/>
            <a:ahLst/>
            <a:cxnLst/>
            <a:rect r="r" b="b" t="t" l="l"/>
            <a:pathLst>
              <a:path h="2282252" w="2282252">
                <a:moveTo>
                  <a:pt x="0" y="0"/>
                </a:moveTo>
                <a:lnTo>
                  <a:pt x="2282252" y="0"/>
                </a:lnTo>
                <a:lnTo>
                  <a:pt x="2282252" y="2282252"/>
                </a:lnTo>
                <a:lnTo>
                  <a:pt x="0" y="2282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182056">
            <a:off x="569253" y="5391010"/>
            <a:ext cx="17153481" cy="4260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634"/>
              </a:lnSpc>
            </a:pPr>
            <a:r>
              <a:rPr lang="en-US" sz="14591" spc="904">
                <a:solidFill>
                  <a:srgbClr val="000000"/>
                </a:solidFill>
                <a:latin typeface="New Sun Playful"/>
              </a:rPr>
              <a:t>DIÁLOGO EUROPEO CON LA JUVENTUD</a:t>
            </a:r>
          </a:p>
        </p:txBody>
      </p:sp>
      <p:sp>
        <p:nvSpPr>
          <p:cNvPr name="TextBox 8" id="8"/>
          <p:cNvSpPr txBox="true"/>
          <p:nvPr/>
        </p:nvSpPr>
        <p:spPr>
          <a:xfrm rot="-182056">
            <a:off x="2694739" y="69220"/>
            <a:ext cx="3724760" cy="2123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454"/>
              </a:lnSpc>
            </a:pPr>
            <a:r>
              <a:rPr lang="en-US" sz="14433" spc="894">
                <a:solidFill>
                  <a:srgbClr val="000000"/>
                </a:solidFill>
                <a:latin typeface="New Sun Playful"/>
              </a:rPr>
              <a:t>MUY</a:t>
            </a:r>
          </a:p>
        </p:txBody>
      </p:sp>
      <p:sp>
        <p:nvSpPr>
          <p:cNvPr name="TextBox 9" id="9"/>
          <p:cNvSpPr txBox="true"/>
          <p:nvPr/>
        </p:nvSpPr>
        <p:spPr>
          <a:xfrm rot="-182056">
            <a:off x="11575231" y="3505738"/>
            <a:ext cx="1701133" cy="1314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115"/>
              </a:lnSpc>
            </a:pPr>
            <a:r>
              <a:rPr lang="en-US" sz="8872" spc="550">
                <a:solidFill>
                  <a:srgbClr val="000000"/>
                </a:solidFill>
                <a:latin typeface="New Sun Playful"/>
              </a:rPr>
              <a:t>DE</a:t>
            </a:r>
          </a:p>
        </p:txBody>
      </p:sp>
      <p:sp>
        <p:nvSpPr>
          <p:cNvPr name="TextBox 10" id="10"/>
          <p:cNvSpPr txBox="true"/>
          <p:nvPr/>
        </p:nvSpPr>
        <p:spPr>
          <a:xfrm rot="-182056">
            <a:off x="6230508" y="92866"/>
            <a:ext cx="4969746" cy="1826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165"/>
              </a:lnSpc>
            </a:pPr>
            <a:r>
              <a:rPr lang="en-US" sz="12425" spc="770">
                <a:solidFill>
                  <a:srgbClr val="000000"/>
                </a:solidFill>
                <a:latin typeface="New Sun Playful"/>
              </a:rPr>
              <a:t>BREVE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99835">
            <a:off x="-250144" y="-469065"/>
            <a:ext cx="1129160" cy="3014749"/>
          </a:xfrm>
          <a:custGeom>
            <a:avLst/>
            <a:gdLst/>
            <a:ahLst/>
            <a:cxnLst/>
            <a:rect r="r" b="b" t="t" l="l"/>
            <a:pathLst>
              <a:path h="3014749" w="1129160">
                <a:moveTo>
                  <a:pt x="0" y="0"/>
                </a:moveTo>
                <a:lnTo>
                  <a:pt x="1129161" y="0"/>
                </a:lnTo>
                <a:lnTo>
                  <a:pt x="1129161" y="3014749"/>
                </a:lnTo>
                <a:lnTo>
                  <a:pt x="0" y="301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64875" y="2536832"/>
            <a:ext cx="2862927" cy="1724913"/>
          </a:xfrm>
          <a:custGeom>
            <a:avLst/>
            <a:gdLst/>
            <a:ahLst/>
            <a:cxnLst/>
            <a:rect r="r" b="b" t="t" l="l"/>
            <a:pathLst>
              <a:path h="1724913" w="2862927">
                <a:moveTo>
                  <a:pt x="0" y="0"/>
                </a:moveTo>
                <a:lnTo>
                  <a:pt x="2862927" y="0"/>
                </a:lnTo>
                <a:lnTo>
                  <a:pt x="2862927" y="1724914"/>
                </a:lnTo>
                <a:lnTo>
                  <a:pt x="0" y="17249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42434" y="389292"/>
            <a:ext cx="13072930" cy="134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486"/>
              </a:lnSpc>
            </a:pPr>
            <a:r>
              <a:rPr lang="en-US" sz="9198" spc="570">
                <a:solidFill>
                  <a:srgbClr val="FFFFFF"/>
                </a:solidFill>
                <a:latin typeface="New Sun Playful"/>
              </a:rPr>
              <a:t>ESTRUCTURA NACIONAL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499634" y="2536832"/>
            <a:ext cx="2862927" cy="1724913"/>
          </a:xfrm>
          <a:custGeom>
            <a:avLst/>
            <a:gdLst/>
            <a:ahLst/>
            <a:cxnLst/>
            <a:rect r="r" b="b" t="t" l="l"/>
            <a:pathLst>
              <a:path h="1724913" w="2862927">
                <a:moveTo>
                  <a:pt x="0" y="0"/>
                </a:moveTo>
                <a:lnTo>
                  <a:pt x="2862926" y="0"/>
                </a:lnTo>
                <a:lnTo>
                  <a:pt x="2862926" y="1724914"/>
                </a:lnTo>
                <a:lnTo>
                  <a:pt x="0" y="17249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1767" y="4792248"/>
            <a:ext cx="2862927" cy="1724913"/>
          </a:xfrm>
          <a:custGeom>
            <a:avLst/>
            <a:gdLst/>
            <a:ahLst/>
            <a:cxnLst/>
            <a:rect r="r" b="b" t="t" l="l"/>
            <a:pathLst>
              <a:path h="1724913" w="2862927">
                <a:moveTo>
                  <a:pt x="0" y="0"/>
                </a:moveTo>
                <a:lnTo>
                  <a:pt x="2862927" y="0"/>
                </a:lnTo>
                <a:lnTo>
                  <a:pt x="2862927" y="1724913"/>
                </a:lnTo>
                <a:lnTo>
                  <a:pt x="0" y="1724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81767" y="7756739"/>
            <a:ext cx="3483643" cy="2098895"/>
          </a:xfrm>
          <a:custGeom>
            <a:avLst/>
            <a:gdLst/>
            <a:ahLst/>
            <a:cxnLst/>
            <a:rect r="r" b="b" t="t" l="l"/>
            <a:pathLst>
              <a:path h="2098895" w="3483643">
                <a:moveTo>
                  <a:pt x="0" y="0"/>
                </a:moveTo>
                <a:lnTo>
                  <a:pt x="3483643" y="0"/>
                </a:lnTo>
                <a:lnTo>
                  <a:pt x="3483643" y="2098895"/>
                </a:lnTo>
                <a:lnTo>
                  <a:pt x="0" y="209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10144694" y="4261746"/>
            <a:ext cx="1786403" cy="53050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10" id="10"/>
          <p:cNvSpPr/>
          <p:nvPr/>
        </p:nvSpPr>
        <p:spPr>
          <a:xfrm>
            <a:off x="5596338" y="4261746"/>
            <a:ext cx="1685428" cy="139295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 flipH="true" flipV="true">
            <a:off x="8713230" y="6517161"/>
            <a:ext cx="310358" cy="123957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TextBox 12" id="12"/>
          <p:cNvSpPr txBox="true"/>
          <p:nvPr/>
        </p:nvSpPr>
        <p:spPr>
          <a:xfrm rot="0">
            <a:off x="4620790" y="2916085"/>
            <a:ext cx="1951097" cy="1346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486"/>
              </a:lnSpc>
            </a:pPr>
            <a:r>
              <a:rPr lang="en-US" sz="9198" spc="570">
                <a:solidFill>
                  <a:srgbClr val="000000"/>
                </a:solidFill>
                <a:latin typeface="New Sun Playful"/>
              </a:rPr>
              <a:t>CJE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765410" y="3131227"/>
            <a:ext cx="2978011" cy="89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963"/>
              </a:lnSpc>
            </a:pPr>
            <a:r>
              <a:rPr lang="en-US" sz="6107" spc="378">
                <a:solidFill>
                  <a:srgbClr val="000000"/>
                </a:solidFill>
                <a:latin typeface="New Sun Playful"/>
              </a:rPr>
              <a:t>INJUVE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22523" y="5170719"/>
            <a:ext cx="2381836" cy="1346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486"/>
              </a:lnSpc>
            </a:pPr>
            <a:r>
              <a:rPr lang="en-US" sz="9198" spc="570">
                <a:solidFill>
                  <a:srgbClr val="000000"/>
                </a:solidFill>
                <a:latin typeface="New Sun Playful"/>
              </a:rPr>
              <a:t>NWG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22523" y="8424048"/>
            <a:ext cx="4028775" cy="783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040"/>
              </a:lnSpc>
            </a:pPr>
            <a:r>
              <a:rPr lang="en-US" sz="5298" spc="328">
                <a:solidFill>
                  <a:srgbClr val="000000"/>
                </a:solidFill>
                <a:latin typeface="New Sun Playful"/>
              </a:rPr>
              <a:t>EMBAJADAS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99835">
            <a:off x="-250144" y="-469065"/>
            <a:ext cx="1129160" cy="3014749"/>
          </a:xfrm>
          <a:custGeom>
            <a:avLst/>
            <a:gdLst/>
            <a:ahLst/>
            <a:cxnLst/>
            <a:rect r="r" b="b" t="t" l="l"/>
            <a:pathLst>
              <a:path h="3014749" w="1129160">
                <a:moveTo>
                  <a:pt x="0" y="0"/>
                </a:moveTo>
                <a:lnTo>
                  <a:pt x="1129161" y="0"/>
                </a:lnTo>
                <a:lnTo>
                  <a:pt x="1129161" y="3014749"/>
                </a:lnTo>
                <a:lnTo>
                  <a:pt x="0" y="301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43243" y="4361135"/>
            <a:ext cx="4326419" cy="2606668"/>
          </a:xfrm>
          <a:custGeom>
            <a:avLst/>
            <a:gdLst/>
            <a:ahLst/>
            <a:cxnLst/>
            <a:rect r="r" b="b" t="t" l="l"/>
            <a:pathLst>
              <a:path h="2606668" w="4326419">
                <a:moveTo>
                  <a:pt x="0" y="0"/>
                </a:moveTo>
                <a:lnTo>
                  <a:pt x="4326419" y="0"/>
                </a:lnTo>
                <a:lnTo>
                  <a:pt x="4326419" y="2606668"/>
                </a:lnTo>
                <a:lnTo>
                  <a:pt x="0" y="2606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50398" y="2536832"/>
            <a:ext cx="3483643" cy="2098895"/>
          </a:xfrm>
          <a:custGeom>
            <a:avLst/>
            <a:gdLst/>
            <a:ahLst/>
            <a:cxnLst/>
            <a:rect r="r" b="b" t="t" l="l"/>
            <a:pathLst>
              <a:path h="2098895" w="3483643">
                <a:moveTo>
                  <a:pt x="0" y="0"/>
                </a:moveTo>
                <a:lnTo>
                  <a:pt x="3483643" y="0"/>
                </a:lnTo>
                <a:lnTo>
                  <a:pt x="3483643" y="2098895"/>
                </a:lnTo>
                <a:lnTo>
                  <a:pt x="0" y="209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773543" y="7452689"/>
            <a:ext cx="3483643" cy="2098895"/>
          </a:xfrm>
          <a:custGeom>
            <a:avLst/>
            <a:gdLst/>
            <a:ahLst/>
            <a:cxnLst/>
            <a:rect r="r" b="b" t="t" l="l"/>
            <a:pathLst>
              <a:path h="2098895" w="3483643">
                <a:moveTo>
                  <a:pt x="0" y="0"/>
                </a:moveTo>
                <a:lnTo>
                  <a:pt x="3483643" y="0"/>
                </a:lnTo>
                <a:lnTo>
                  <a:pt x="3483643" y="2098895"/>
                </a:lnTo>
                <a:lnTo>
                  <a:pt x="0" y="209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H="true">
            <a:off x="7517067" y="8483086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3494327" y="6793043"/>
            <a:ext cx="3039715" cy="2758541"/>
          </a:xfrm>
          <a:custGeom>
            <a:avLst/>
            <a:gdLst/>
            <a:ahLst/>
            <a:cxnLst/>
            <a:rect r="r" b="b" t="t" l="l"/>
            <a:pathLst>
              <a:path h="2758541" w="3039715">
                <a:moveTo>
                  <a:pt x="0" y="0"/>
                </a:moveTo>
                <a:lnTo>
                  <a:pt x="3039714" y="0"/>
                </a:lnTo>
                <a:lnTo>
                  <a:pt x="3039714" y="2758541"/>
                </a:lnTo>
                <a:lnTo>
                  <a:pt x="0" y="2758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42434" y="389292"/>
            <a:ext cx="13072930" cy="1345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0486"/>
              </a:lnSpc>
            </a:pPr>
            <a:r>
              <a:rPr lang="en-US" sz="9198" spc="570">
                <a:solidFill>
                  <a:srgbClr val="FFFFFF"/>
                </a:solidFill>
                <a:latin typeface="New Sun Playful"/>
              </a:rPr>
              <a:t>ESTRUCTURA NACIONAL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09019" y="5272389"/>
            <a:ext cx="4749955" cy="803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165"/>
              </a:lnSpc>
            </a:pPr>
            <a:r>
              <a:rPr lang="en-US" sz="5407" spc="335">
                <a:solidFill>
                  <a:srgbClr val="000000"/>
                </a:solidFill>
                <a:latin typeface="New Sun Playful"/>
              </a:rPr>
              <a:t>EMBAJADORES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15142" y="3245007"/>
            <a:ext cx="4028775" cy="783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040"/>
              </a:lnSpc>
            </a:pPr>
            <a:r>
              <a:rPr lang="en-US" sz="5298" spc="328">
                <a:solidFill>
                  <a:srgbClr val="000000"/>
                </a:solidFill>
                <a:latin typeface="New Sun Playful"/>
              </a:rPr>
              <a:t>EMBAJADAS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009307" y="8119997"/>
            <a:ext cx="4028775" cy="783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040"/>
              </a:lnSpc>
            </a:pPr>
            <a:r>
              <a:rPr lang="en-US" sz="5298" spc="328">
                <a:solidFill>
                  <a:srgbClr val="000000"/>
                </a:solidFill>
                <a:latin typeface="New Sun Playful"/>
              </a:rPr>
              <a:t>CONSULTAS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99835">
            <a:off x="-250144" y="-191804"/>
            <a:ext cx="1129160" cy="3014749"/>
          </a:xfrm>
          <a:custGeom>
            <a:avLst/>
            <a:gdLst/>
            <a:ahLst/>
            <a:cxnLst/>
            <a:rect r="r" b="b" t="t" l="l"/>
            <a:pathLst>
              <a:path h="3014749" w="1129160">
                <a:moveTo>
                  <a:pt x="0" y="0"/>
                </a:moveTo>
                <a:lnTo>
                  <a:pt x="1129161" y="0"/>
                </a:lnTo>
                <a:lnTo>
                  <a:pt x="1129161" y="3014749"/>
                </a:lnTo>
                <a:lnTo>
                  <a:pt x="0" y="301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144500" y="337558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35308" y="3948099"/>
            <a:ext cx="4217001" cy="3542281"/>
          </a:xfrm>
          <a:custGeom>
            <a:avLst/>
            <a:gdLst/>
            <a:ahLst/>
            <a:cxnLst/>
            <a:rect r="r" b="b" t="t" l="l"/>
            <a:pathLst>
              <a:path h="3542281" w="4217001">
                <a:moveTo>
                  <a:pt x="0" y="0"/>
                </a:moveTo>
                <a:lnTo>
                  <a:pt x="4217001" y="0"/>
                </a:lnTo>
                <a:lnTo>
                  <a:pt x="4217001" y="3542281"/>
                </a:lnTo>
                <a:lnTo>
                  <a:pt x="0" y="35422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1752" y="3861319"/>
            <a:ext cx="1801365" cy="3143322"/>
          </a:xfrm>
          <a:custGeom>
            <a:avLst/>
            <a:gdLst/>
            <a:ahLst/>
            <a:cxnLst/>
            <a:rect r="r" b="b" t="t" l="l"/>
            <a:pathLst>
              <a:path h="3143322" w="1801365">
                <a:moveTo>
                  <a:pt x="0" y="0"/>
                </a:moveTo>
                <a:lnTo>
                  <a:pt x="1801365" y="0"/>
                </a:lnTo>
                <a:lnTo>
                  <a:pt x="1801365" y="3143322"/>
                </a:lnTo>
                <a:lnTo>
                  <a:pt x="0" y="31433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42434" y="398817"/>
            <a:ext cx="8109291" cy="1890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4659"/>
              </a:lnSpc>
            </a:pPr>
            <a:r>
              <a:rPr lang="en-US" sz="12859" spc="797">
                <a:solidFill>
                  <a:srgbClr val="FFFFFF"/>
                </a:solidFill>
                <a:latin typeface="New Sun Playful"/>
              </a:rPr>
              <a:t>MULTINIVEL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299835">
            <a:off x="4600150" y="4610848"/>
            <a:ext cx="830286" cy="2216782"/>
          </a:xfrm>
          <a:custGeom>
            <a:avLst/>
            <a:gdLst/>
            <a:ahLst/>
            <a:cxnLst/>
            <a:rect r="r" b="b" t="t" l="l"/>
            <a:pathLst>
              <a:path h="2216782" w="830286">
                <a:moveTo>
                  <a:pt x="0" y="0"/>
                </a:moveTo>
                <a:lnTo>
                  <a:pt x="830286" y="0"/>
                </a:lnTo>
                <a:lnTo>
                  <a:pt x="830286" y="2216783"/>
                </a:lnTo>
                <a:lnTo>
                  <a:pt x="0" y="22167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299835">
            <a:off x="10830491" y="4747814"/>
            <a:ext cx="860466" cy="2297360"/>
          </a:xfrm>
          <a:custGeom>
            <a:avLst/>
            <a:gdLst/>
            <a:ahLst/>
            <a:cxnLst/>
            <a:rect r="r" b="b" t="t" l="l"/>
            <a:pathLst>
              <a:path h="2297360" w="860466">
                <a:moveTo>
                  <a:pt x="0" y="0"/>
                </a:moveTo>
                <a:lnTo>
                  <a:pt x="860465" y="0"/>
                </a:lnTo>
                <a:lnTo>
                  <a:pt x="860465" y="2297360"/>
                </a:lnTo>
                <a:lnTo>
                  <a:pt x="0" y="229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500631">
            <a:off x="11386842" y="4178162"/>
            <a:ext cx="723126" cy="1930676"/>
          </a:xfrm>
          <a:custGeom>
            <a:avLst/>
            <a:gdLst/>
            <a:ahLst/>
            <a:cxnLst/>
            <a:rect r="r" b="b" t="t" l="l"/>
            <a:pathLst>
              <a:path h="1930676" w="723126">
                <a:moveTo>
                  <a:pt x="0" y="0"/>
                </a:moveTo>
                <a:lnTo>
                  <a:pt x="723126" y="0"/>
                </a:lnTo>
                <a:lnTo>
                  <a:pt x="723126" y="1930676"/>
                </a:lnTo>
                <a:lnTo>
                  <a:pt x="0" y="1930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500631">
            <a:off x="4653730" y="3916983"/>
            <a:ext cx="723126" cy="1930676"/>
          </a:xfrm>
          <a:custGeom>
            <a:avLst/>
            <a:gdLst/>
            <a:ahLst/>
            <a:cxnLst/>
            <a:rect r="r" b="b" t="t" l="l"/>
            <a:pathLst>
              <a:path h="1930676" w="723126">
                <a:moveTo>
                  <a:pt x="0" y="0"/>
                </a:moveTo>
                <a:lnTo>
                  <a:pt x="723126" y="0"/>
                </a:lnTo>
                <a:lnTo>
                  <a:pt x="723126" y="1930676"/>
                </a:lnTo>
                <a:lnTo>
                  <a:pt x="0" y="19306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585843">
            <a:off x="15179313" y="8453572"/>
            <a:ext cx="6578145" cy="6518343"/>
          </a:xfrm>
          <a:custGeom>
            <a:avLst/>
            <a:gdLst/>
            <a:ahLst/>
            <a:cxnLst/>
            <a:rect r="r" b="b" t="t" l="l"/>
            <a:pathLst>
              <a:path h="6518343" w="6578145">
                <a:moveTo>
                  <a:pt x="0" y="0"/>
                </a:moveTo>
                <a:lnTo>
                  <a:pt x="6578144" y="0"/>
                </a:lnTo>
                <a:lnTo>
                  <a:pt x="6578144" y="6518344"/>
                </a:lnTo>
                <a:lnTo>
                  <a:pt x="0" y="6518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555571">
            <a:off x="-6353293" y="-5038966"/>
            <a:ext cx="8567941" cy="8490051"/>
          </a:xfrm>
          <a:custGeom>
            <a:avLst/>
            <a:gdLst/>
            <a:ahLst/>
            <a:cxnLst/>
            <a:rect r="r" b="b" t="t" l="l"/>
            <a:pathLst>
              <a:path h="8490051" w="8567941">
                <a:moveTo>
                  <a:pt x="0" y="0"/>
                </a:moveTo>
                <a:lnTo>
                  <a:pt x="8567941" y="0"/>
                </a:lnTo>
                <a:lnTo>
                  <a:pt x="8567941" y="8490050"/>
                </a:lnTo>
                <a:lnTo>
                  <a:pt x="0" y="8490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19145"/>
            <a:ext cx="15195900" cy="8239155"/>
          </a:xfrm>
          <a:custGeom>
            <a:avLst/>
            <a:gdLst/>
            <a:ahLst/>
            <a:cxnLst/>
            <a:rect r="r" b="b" t="t" l="l"/>
            <a:pathLst>
              <a:path h="8239155" w="15195900">
                <a:moveTo>
                  <a:pt x="0" y="0"/>
                </a:moveTo>
                <a:lnTo>
                  <a:pt x="15195900" y="0"/>
                </a:lnTo>
                <a:lnTo>
                  <a:pt x="15195900" y="8239155"/>
                </a:lnTo>
                <a:lnTo>
                  <a:pt x="0" y="8239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7163" r="-3668" b="-16237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585843">
            <a:off x="14773912" y="7870809"/>
            <a:ext cx="6578145" cy="6518343"/>
          </a:xfrm>
          <a:custGeom>
            <a:avLst/>
            <a:gdLst/>
            <a:ahLst/>
            <a:cxnLst/>
            <a:rect r="r" b="b" t="t" l="l"/>
            <a:pathLst>
              <a:path h="6518343" w="6578145">
                <a:moveTo>
                  <a:pt x="0" y="0"/>
                </a:moveTo>
                <a:lnTo>
                  <a:pt x="6578145" y="0"/>
                </a:lnTo>
                <a:lnTo>
                  <a:pt x="6578145" y="6518343"/>
                </a:lnTo>
                <a:lnTo>
                  <a:pt x="0" y="6518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555571">
            <a:off x="-6353293" y="-5038966"/>
            <a:ext cx="8567941" cy="8490051"/>
          </a:xfrm>
          <a:custGeom>
            <a:avLst/>
            <a:gdLst/>
            <a:ahLst/>
            <a:cxnLst/>
            <a:rect r="r" b="b" t="t" l="l"/>
            <a:pathLst>
              <a:path h="8490051" w="8567941">
                <a:moveTo>
                  <a:pt x="0" y="0"/>
                </a:moveTo>
                <a:lnTo>
                  <a:pt x="8567941" y="0"/>
                </a:lnTo>
                <a:lnTo>
                  <a:pt x="8567941" y="8490050"/>
                </a:lnTo>
                <a:lnTo>
                  <a:pt x="0" y="8490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3894299" y="-1580823"/>
            <a:ext cx="9640998" cy="13448646"/>
          </a:xfrm>
          <a:custGeom>
            <a:avLst/>
            <a:gdLst/>
            <a:ahLst/>
            <a:cxnLst/>
            <a:rect r="r" b="b" t="t" l="l"/>
            <a:pathLst>
              <a:path h="13448646" w="9640998">
                <a:moveTo>
                  <a:pt x="0" y="0"/>
                </a:moveTo>
                <a:lnTo>
                  <a:pt x="9640998" y="0"/>
                </a:lnTo>
                <a:lnTo>
                  <a:pt x="9640998" y="13448646"/>
                </a:lnTo>
                <a:lnTo>
                  <a:pt x="0" y="134486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-210268">
            <a:off x="2719752" y="5999011"/>
            <a:ext cx="8914005" cy="84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44"/>
              </a:lnSpc>
            </a:pPr>
            <a:r>
              <a:rPr lang="en-US" sz="5499" spc="181">
                <a:solidFill>
                  <a:srgbClr val="000000"/>
                </a:solidFill>
                <a:latin typeface="Chewy"/>
              </a:rPr>
              <a:t>Si tienes cualquier duda:</a:t>
            </a:r>
          </a:p>
        </p:txBody>
      </p:sp>
      <p:sp>
        <p:nvSpPr>
          <p:cNvPr name="TextBox 4" id="4"/>
          <p:cNvSpPr txBox="true"/>
          <p:nvPr/>
        </p:nvSpPr>
        <p:spPr>
          <a:xfrm rot="-182056">
            <a:off x="1454890" y="3259351"/>
            <a:ext cx="11112112" cy="2080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139"/>
              </a:lnSpc>
            </a:pPr>
            <a:r>
              <a:rPr lang="en-US" sz="14157" spc="1882">
                <a:solidFill>
                  <a:srgbClr val="FFFFFF"/>
                </a:solidFill>
                <a:latin typeface="New Sun Playful"/>
              </a:rPr>
              <a:t>¡GRACIAS!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802348">
            <a:off x="12632780" y="2954858"/>
            <a:ext cx="3682059" cy="5526542"/>
          </a:xfrm>
          <a:custGeom>
            <a:avLst/>
            <a:gdLst/>
            <a:ahLst/>
            <a:cxnLst/>
            <a:rect r="r" b="b" t="t" l="l"/>
            <a:pathLst>
              <a:path h="5526542" w="3682059">
                <a:moveTo>
                  <a:pt x="0" y="0"/>
                </a:moveTo>
                <a:lnTo>
                  <a:pt x="3682059" y="0"/>
                </a:lnTo>
                <a:lnTo>
                  <a:pt x="3682059" y="5526542"/>
                </a:lnTo>
                <a:lnTo>
                  <a:pt x="0" y="55265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526010">
            <a:off x="15908553" y="-2744964"/>
            <a:ext cx="6578145" cy="6518343"/>
          </a:xfrm>
          <a:custGeom>
            <a:avLst/>
            <a:gdLst/>
            <a:ahLst/>
            <a:cxnLst/>
            <a:rect r="r" b="b" t="t" l="l"/>
            <a:pathLst>
              <a:path h="6518343" w="6578145">
                <a:moveTo>
                  <a:pt x="0" y="0"/>
                </a:moveTo>
                <a:lnTo>
                  <a:pt x="6578145" y="0"/>
                </a:lnTo>
                <a:lnTo>
                  <a:pt x="6578145" y="6518343"/>
                </a:lnTo>
                <a:lnTo>
                  <a:pt x="0" y="6518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76090">
            <a:off x="-5147522" y="6647737"/>
            <a:ext cx="8567941" cy="8490051"/>
          </a:xfrm>
          <a:custGeom>
            <a:avLst/>
            <a:gdLst/>
            <a:ahLst/>
            <a:cxnLst/>
            <a:rect r="r" b="b" t="t" l="l"/>
            <a:pathLst>
              <a:path h="8490051" w="8567941">
                <a:moveTo>
                  <a:pt x="0" y="0"/>
                </a:moveTo>
                <a:lnTo>
                  <a:pt x="8567941" y="0"/>
                </a:lnTo>
                <a:lnTo>
                  <a:pt x="8567941" y="8490051"/>
                </a:lnTo>
                <a:lnTo>
                  <a:pt x="0" y="8490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56079" y="7508969"/>
            <a:ext cx="1603221" cy="1567149"/>
          </a:xfrm>
          <a:custGeom>
            <a:avLst/>
            <a:gdLst/>
            <a:ahLst/>
            <a:cxnLst/>
            <a:rect r="r" b="b" t="t" l="l"/>
            <a:pathLst>
              <a:path h="1567149" w="1603221">
                <a:moveTo>
                  <a:pt x="0" y="0"/>
                </a:moveTo>
                <a:lnTo>
                  <a:pt x="1603221" y="0"/>
                </a:lnTo>
                <a:lnTo>
                  <a:pt x="1603221" y="1567149"/>
                </a:lnTo>
                <a:lnTo>
                  <a:pt x="0" y="15671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516521">
            <a:off x="1234052" y="1251383"/>
            <a:ext cx="1155925" cy="1129917"/>
          </a:xfrm>
          <a:custGeom>
            <a:avLst/>
            <a:gdLst/>
            <a:ahLst/>
            <a:cxnLst/>
            <a:rect r="r" b="b" t="t" l="l"/>
            <a:pathLst>
              <a:path h="1129917" w="1155925">
                <a:moveTo>
                  <a:pt x="0" y="0"/>
                </a:moveTo>
                <a:lnTo>
                  <a:pt x="1155925" y="0"/>
                </a:lnTo>
                <a:lnTo>
                  <a:pt x="1155925" y="1129917"/>
                </a:lnTo>
                <a:lnTo>
                  <a:pt x="0" y="11299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009201" y="7403487"/>
            <a:ext cx="2333164" cy="2333164"/>
          </a:xfrm>
          <a:custGeom>
            <a:avLst/>
            <a:gdLst/>
            <a:ahLst/>
            <a:cxnLst/>
            <a:rect r="r" b="b" t="t" l="l"/>
            <a:pathLst>
              <a:path h="2333164" w="2333164">
                <a:moveTo>
                  <a:pt x="0" y="0"/>
                </a:moveTo>
                <a:lnTo>
                  <a:pt x="2333163" y="0"/>
                </a:lnTo>
                <a:lnTo>
                  <a:pt x="2333163" y="2333164"/>
                </a:lnTo>
                <a:lnTo>
                  <a:pt x="0" y="23331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585843">
            <a:off x="15686063" y="8808298"/>
            <a:ext cx="6578145" cy="6518343"/>
          </a:xfrm>
          <a:custGeom>
            <a:avLst/>
            <a:gdLst/>
            <a:ahLst/>
            <a:cxnLst/>
            <a:rect r="r" b="b" t="t" l="l"/>
            <a:pathLst>
              <a:path h="6518343" w="6578145">
                <a:moveTo>
                  <a:pt x="0" y="0"/>
                </a:moveTo>
                <a:lnTo>
                  <a:pt x="6578145" y="0"/>
                </a:lnTo>
                <a:lnTo>
                  <a:pt x="6578145" y="6518343"/>
                </a:lnTo>
                <a:lnTo>
                  <a:pt x="0" y="6518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555571">
            <a:off x="-7493482" y="-5267004"/>
            <a:ext cx="8567941" cy="8490051"/>
          </a:xfrm>
          <a:custGeom>
            <a:avLst/>
            <a:gdLst/>
            <a:ahLst/>
            <a:cxnLst/>
            <a:rect r="r" b="b" t="t" l="l"/>
            <a:pathLst>
              <a:path h="8490051" w="8567941">
                <a:moveTo>
                  <a:pt x="0" y="0"/>
                </a:moveTo>
                <a:lnTo>
                  <a:pt x="8567941" y="0"/>
                </a:lnTo>
                <a:lnTo>
                  <a:pt x="8567941" y="8490051"/>
                </a:lnTo>
                <a:lnTo>
                  <a:pt x="0" y="84900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85843">
            <a:off x="14773912" y="7870809"/>
            <a:ext cx="6578145" cy="6518343"/>
          </a:xfrm>
          <a:custGeom>
            <a:avLst/>
            <a:gdLst/>
            <a:ahLst/>
            <a:cxnLst/>
            <a:rect r="r" b="b" t="t" l="l"/>
            <a:pathLst>
              <a:path h="6518343" w="6578145">
                <a:moveTo>
                  <a:pt x="0" y="0"/>
                </a:moveTo>
                <a:lnTo>
                  <a:pt x="6578145" y="0"/>
                </a:lnTo>
                <a:lnTo>
                  <a:pt x="6578145" y="6518343"/>
                </a:lnTo>
                <a:lnTo>
                  <a:pt x="0" y="6518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555571">
            <a:off x="-5618505" y="-4532216"/>
            <a:ext cx="8567941" cy="8490051"/>
          </a:xfrm>
          <a:custGeom>
            <a:avLst/>
            <a:gdLst/>
            <a:ahLst/>
            <a:cxnLst/>
            <a:rect r="r" b="b" t="t" l="l"/>
            <a:pathLst>
              <a:path h="8490051" w="8567941">
                <a:moveTo>
                  <a:pt x="0" y="0"/>
                </a:moveTo>
                <a:lnTo>
                  <a:pt x="8567941" y="0"/>
                </a:lnTo>
                <a:lnTo>
                  <a:pt x="8567941" y="8490051"/>
                </a:lnTo>
                <a:lnTo>
                  <a:pt x="0" y="84900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429571" y="5515882"/>
            <a:ext cx="2374948" cy="2409678"/>
            <a:chOff x="0" y="0"/>
            <a:chExt cx="2952750" cy="29959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2540" y="-5080"/>
              <a:ext cx="2962910" cy="3004820"/>
            </a:xfrm>
            <a:custGeom>
              <a:avLst/>
              <a:gdLst/>
              <a:ahLst/>
              <a:cxnLst/>
              <a:rect r="r" b="b" t="t" l="l"/>
              <a:pathLst>
                <a:path h="3004820" w="296291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5"/>
              <a:stretch>
                <a:fillRect l="-2961" t="-15873" r="-56259" b="-41186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10083836">
            <a:off x="-2260072" y="617792"/>
            <a:ext cx="6404358" cy="4114800"/>
          </a:xfrm>
          <a:custGeom>
            <a:avLst/>
            <a:gdLst/>
            <a:ahLst/>
            <a:cxnLst/>
            <a:rect r="r" b="b" t="t" l="l"/>
            <a:pathLst>
              <a:path h="4114800" w="6404358">
                <a:moveTo>
                  <a:pt x="0" y="0"/>
                </a:moveTo>
                <a:lnTo>
                  <a:pt x="6404358" y="0"/>
                </a:lnTo>
                <a:lnTo>
                  <a:pt x="6404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2687">
            <a:off x="13362548" y="6446633"/>
            <a:ext cx="6404358" cy="4114800"/>
          </a:xfrm>
          <a:custGeom>
            <a:avLst/>
            <a:gdLst/>
            <a:ahLst/>
            <a:cxnLst/>
            <a:rect r="r" b="b" t="t" l="l"/>
            <a:pathLst>
              <a:path h="4114800" w="6404358">
                <a:moveTo>
                  <a:pt x="0" y="0"/>
                </a:moveTo>
                <a:lnTo>
                  <a:pt x="6404358" y="0"/>
                </a:lnTo>
                <a:lnTo>
                  <a:pt x="6404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475559" y="8504033"/>
            <a:ext cx="841340" cy="789808"/>
          </a:xfrm>
          <a:custGeom>
            <a:avLst/>
            <a:gdLst/>
            <a:ahLst/>
            <a:cxnLst/>
            <a:rect r="r" b="b" t="t" l="l"/>
            <a:pathLst>
              <a:path h="789808" w="841340">
                <a:moveTo>
                  <a:pt x="0" y="0"/>
                </a:moveTo>
                <a:lnTo>
                  <a:pt x="841341" y="0"/>
                </a:lnTo>
                <a:lnTo>
                  <a:pt x="841341" y="789809"/>
                </a:lnTo>
                <a:lnTo>
                  <a:pt x="0" y="789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112651" y="8442326"/>
            <a:ext cx="770097" cy="770097"/>
          </a:xfrm>
          <a:custGeom>
            <a:avLst/>
            <a:gdLst/>
            <a:ahLst/>
            <a:cxnLst/>
            <a:rect r="r" b="b" t="t" l="l"/>
            <a:pathLst>
              <a:path h="770097" w="770097">
                <a:moveTo>
                  <a:pt x="0" y="0"/>
                </a:moveTo>
                <a:lnTo>
                  <a:pt x="770097" y="0"/>
                </a:lnTo>
                <a:lnTo>
                  <a:pt x="770097" y="770097"/>
                </a:lnTo>
                <a:lnTo>
                  <a:pt x="0" y="7700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223922" y="8504033"/>
            <a:ext cx="754267" cy="754267"/>
          </a:xfrm>
          <a:custGeom>
            <a:avLst/>
            <a:gdLst/>
            <a:ahLst/>
            <a:cxnLst/>
            <a:rect r="r" b="b" t="t" l="l"/>
            <a:pathLst>
              <a:path h="754267" w="754267">
                <a:moveTo>
                  <a:pt x="0" y="0"/>
                </a:moveTo>
                <a:lnTo>
                  <a:pt x="754267" y="0"/>
                </a:lnTo>
                <a:lnTo>
                  <a:pt x="754267" y="754267"/>
                </a:lnTo>
                <a:lnTo>
                  <a:pt x="0" y="7542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021590">
            <a:off x="735026" y="1637438"/>
            <a:ext cx="3389090" cy="1516618"/>
          </a:xfrm>
          <a:custGeom>
            <a:avLst/>
            <a:gdLst/>
            <a:ahLst/>
            <a:cxnLst/>
            <a:rect r="r" b="b" t="t" l="l"/>
            <a:pathLst>
              <a:path h="1516618" w="3389090">
                <a:moveTo>
                  <a:pt x="0" y="0"/>
                </a:moveTo>
                <a:lnTo>
                  <a:pt x="3389090" y="0"/>
                </a:lnTo>
                <a:lnTo>
                  <a:pt x="3389090" y="1516618"/>
                </a:lnTo>
                <a:lnTo>
                  <a:pt x="0" y="15166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864399" y="635636"/>
            <a:ext cx="9226353" cy="1140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79"/>
              </a:lnSpc>
            </a:pPr>
            <a:r>
              <a:rPr lang="en-US" sz="7701" spc="693">
                <a:solidFill>
                  <a:srgbClr val="000000"/>
                </a:solidFill>
                <a:latin typeface="New Sun Playful"/>
              </a:rPr>
              <a:t>EL CONSEJO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804519" y="5645778"/>
            <a:ext cx="5647720" cy="779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30"/>
              </a:lnSpc>
            </a:pPr>
            <a:r>
              <a:rPr lang="en-US" sz="5289" spc="327">
                <a:solidFill>
                  <a:srgbClr val="FFFFFF"/>
                </a:solidFill>
                <a:latin typeface="New Sun Playful"/>
              </a:rPr>
              <a:t>Juan Antonio Báez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582852" y="6329952"/>
            <a:ext cx="13480132" cy="1474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17"/>
              </a:lnSpc>
              <a:spcBef>
                <a:spcPct val="0"/>
              </a:spcBef>
            </a:pPr>
            <a:r>
              <a:rPr lang="en-US" sz="4226" spc="152">
                <a:solidFill>
                  <a:srgbClr val="000000"/>
                </a:solidFill>
                <a:latin typeface="Chewy"/>
              </a:rPr>
              <a:t>vicepresidente y responsable de socioeconómica, comunicación y diálogo europeo con la juventud del CJE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5113" y="9426871"/>
            <a:ext cx="5091885" cy="565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7"/>
              </a:lnSpc>
              <a:spcBef>
                <a:spcPct val="0"/>
              </a:spcBef>
            </a:pPr>
            <a:r>
              <a:rPr lang="en-US" sz="3226" spc="116">
                <a:solidFill>
                  <a:srgbClr val="FFFFFF"/>
                </a:solidFill>
                <a:latin typeface="Chewy"/>
              </a:rPr>
              <a:t>@consejojuventudespana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00563" y="9426871"/>
            <a:ext cx="6791332" cy="565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7"/>
              </a:lnSpc>
              <a:spcBef>
                <a:spcPct val="0"/>
              </a:spcBef>
            </a:pPr>
            <a:r>
              <a:rPr lang="en-US" sz="3226" spc="116">
                <a:solidFill>
                  <a:srgbClr val="FFFFFF"/>
                </a:solidFill>
                <a:latin typeface="Chewy"/>
              </a:rPr>
              <a:t>@_cje_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26035" y="9426871"/>
            <a:ext cx="6791332" cy="565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7"/>
              </a:lnSpc>
              <a:spcBef>
                <a:spcPct val="0"/>
              </a:spcBef>
            </a:pPr>
            <a:r>
              <a:rPr lang="en-US" sz="3226" spc="116">
                <a:solidFill>
                  <a:srgbClr val="FFFFFF"/>
                </a:solidFill>
                <a:latin typeface="Chewy"/>
              </a:rPr>
              <a:t>Eternamente jóvenes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06040" y="2268016"/>
            <a:ext cx="14692396" cy="2458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0"/>
              </a:lnSpc>
              <a:spcBef>
                <a:spcPct val="0"/>
              </a:spcBef>
            </a:pPr>
            <a:r>
              <a:rPr lang="en-US" sz="2793" spc="100">
                <a:solidFill>
                  <a:srgbClr val="000000"/>
                </a:solidFill>
                <a:latin typeface="Chewy Bold"/>
              </a:rPr>
              <a:t>El Consejo de la Juventud de España (CJE) es una plataforma de más de 60 entidades juveniles, creada por ley en 1983 y formada por los Consejos de Juventud de las Comunidades Autónomas y organizaciones juveniles de ámbito estatal. Propiciamos la participación de la juventud en el desarrollo político, social, económico y cultural de nuestro Estado en un entorno global, tal como recoge el artículo 48 de la Constitución Española.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8874790">
            <a:off x="13468716" y="4722323"/>
            <a:ext cx="2324277" cy="1040114"/>
          </a:xfrm>
          <a:custGeom>
            <a:avLst/>
            <a:gdLst/>
            <a:ahLst/>
            <a:cxnLst/>
            <a:rect r="r" b="b" t="t" l="l"/>
            <a:pathLst>
              <a:path h="1040114" w="2324277">
                <a:moveTo>
                  <a:pt x="0" y="0"/>
                </a:moveTo>
                <a:lnTo>
                  <a:pt x="2324277" y="0"/>
                </a:lnTo>
                <a:lnTo>
                  <a:pt x="2324277" y="1040114"/>
                </a:lnTo>
                <a:lnTo>
                  <a:pt x="0" y="10401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63054" y="2618037"/>
            <a:ext cx="9107694" cy="1530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037"/>
              </a:lnSpc>
            </a:pPr>
            <a:r>
              <a:rPr lang="en-US" sz="10115" spc="778">
                <a:solidFill>
                  <a:srgbClr val="000000"/>
                </a:solidFill>
                <a:latin typeface="New Sun Playful"/>
              </a:rPr>
              <a:t>de la sesión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63054" y="5034701"/>
            <a:ext cx="11804125" cy="791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  <a:spcBef>
                <a:spcPct val="0"/>
              </a:spcBef>
            </a:pPr>
            <a:r>
              <a:rPr lang="en-US" sz="4571" spc="91">
                <a:solidFill>
                  <a:srgbClr val="000000"/>
                </a:solidFill>
                <a:latin typeface="Chewy"/>
              </a:rPr>
              <a:t>¿QUÉ ES DIÁLOGO EUROPEO CON LA JUVENTUD?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717691" y="4668333"/>
            <a:ext cx="1564218" cy="1619250"/>
            <a:chOff x="0" y="0"/>
            <a:chExt cx="2085624" cy="2159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0011" y="168124"/>
              <a:ext cx="1787014" cy="1793740"/>
            </a:xfrm>
            <a:custGeom>
              <a:avLst/>
              <a:gdLst/>
              <a:ahLst/>
              <a:cxnLst/>
              <a:rect r="r" b="b" t="t" l="l"/>
              <a:pathLst>
                <a:path h="1793740" w="1787014">
                  <a:moveTo>
                    <a:pt x="0" y="0"/>
                  </a:moveTo>
                  <a:lnTo>
                    <a:pt x="1787014" y="0"/>
                  </a:lnTo>
                  <a:lnTo>
                    <a:pt x="1787014" y="1793741"/>
                  </a:lnTo>
                  <a:lnTo>
                    <a:pt x="0" y="17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9292818">
              <a:off x="283055" y="243454"/>
              <a:ext cx="1519514" cy="1672092"/>
            </a:xfrm>
            <a:custGeom>
              <a:avLst/>
              <a:gdLst/>
              <a:ahLst/>
              <a:cxnLst/>
              <a:rect r="r" b="b" t="t" l="l"/>
              <a:pathLst>
                <a:path h="1672092" w="1519514">
                  <a:moveTo>
                    <a:pt x="0" y="0"/>
                  </a:moveTo>
                  <a:lnTo>
                    <a:pt x="1519514" y="0"/>
                  </a:lnTo>
                  <a:lnTo>
                    <a:pt x="1519514" y="1672092"/>
                  </a:lnTo>
                  <a:lnTo>
                    <a:pt x="0" y="1672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56615" y="305285"/>
              <a:ext cx="1514811" cy="1559651"/>
            </a:xfrm>
            <a:custGeom>
              <a:avLst/>
              <a:gdLst/>
              <a:ahLst/>
              <a:cxnLst/>
              <a:rect r="r" b="b" t="t" l="l"/>
              <a:pathLst>
                <a:path h="1559651" w="1514811">
                  <a:moveTo>
                    <a:pt x="0" y="0"/>
                  </a:moveTo>
                  <a:lnTo>
                    <a:pt x="1514812" y="0"/>
                  </a:lnTo>
                  <a:lnTo>
                    <a:pt x="1514812" y="1559652"/>
                  </a:lnTo>
                  <a:lnTo>
                    <a:pt x="0" y="1559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66012" y="292451"/>
              <a:ext cx="1333756" cy="14387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91"/>
                </a:lnSpc>
                <a:spcBef>
                  <a:spcPct val="0"/>
                </a:spcBef>
              </a:pPr>
              <a:r>
                <a:rPr lang="en-US" sz="6565" spc="131">
                  <a:solidFill>
                    <a:srgbClr val="000000"/>
                  </a:solidFill>
                  <a:latin typeface="Dumondi Condensed Bold"/>
                </a:rPr>
                <a:t>1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281909" y="6160165"/>
            <a:ext cx="1564218" cy="1619250"/>
            <a:chOff x="0" y="0"/>
            <a:chExt cx="2085624" cy="2159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20011" y="168124"/>
              <a:ext cx="1787014" cy="1793740"/>
            </a:xfrm>
            <a:custGeom>
              <a:avLst/>
              <a:gdLst/>
              <a:ahLst/>
              <a:cxnLst/>
              <a:rect r="r" b="b" t="t" l="l"/>
              <a:pathLst>
                <a:path h="1793740" w="1787014">
                  <a:moveTo>
                    <a:pt x="0" y="0"/>
                  </a:moveTo>
                  <a:lnTo>
                    <a:pt x="1787014" y="0"/>
                  </a:lnTo>
                  <a:lnTo>
                    <a:pt x="1787014" y="1793741"/>
                  </a:lnTo>
                  <a:lnTo>
                    <a:pt x="0" y="17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9292818">
              <a:off x="283055" y="243454"/>
              <a:ext cx="1519514" cy="1672092"/>
            </a:xfrm>
            <a:custGeom>
              <a:avLst/>
              <a:gdLst/>
              <a:ahLst/>
              <a:cxnLst/>
              <a:rect r="r" b="b" t="t" l="l"/>
              <a:pathLst>
                <a:path h="1672092" w="1519514">
                  <a:moveTo>
                    <a:pt x="0" y="0"/>
                  </a:moveTo>
                  <a:lnTo>
                    <a:pt x="1519514" y="0"/>
                  </a:lnTo>
                  <a:lnTo>
                    <a:pt x="1519514" y="1672092"/>
                  </a:lnTo>
                  <a:lnTo>
                    <a:pt x="0" y="1672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56615" y="305285"/>
              <a:ext cx="1514811" cy="1559651"/>
            </a:xfrm>
            <a:custGeom>
              <a:avLst/>
              <a:gdLst/>
              <a:ahLst/>
              <a:cxnLst/>
              <a:rect r="r" b="b" t="t" l="l"/>
              <a:pathLst>
                <a:path h="1559651" w="1514811">
                  <a:moveTo>
                    <a:pt x="0" y="0"/>
                  </a:moveTo>
                  <a:lnTo>
                    <a:pt x="1514812" y="0"/>
                  </a:lnTo>
                  <a:lnTo>
                    <a:pt x="1514812" y="1559652"/>
                  </a:lnTo>
                  <a:lnTo>
                    <a:pt x="0" y="1559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66012" y="292451"/>
              <a:ext cx="1333756" cy="14387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91"/>
                </a:lnSpc>
                <a:spcBef>
                  <a:spcPct val="0"/>
                </a:spcBef>
              </a:pPr>
              <a:r>
                <a:rPr lang="en-US" sz="6565" spc="131">
                  <a:solidFill>
                    <a:srgbClr val="000000"/>
                  </a:solidFill>
                  <a:latin typeface="Dumondi Condensed Bold"/>
                </a:rPr>
                <a:t>2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649140" y="7524601"/>
            <a:ext cx="1564218" cy="1619250"/>
            <a:chOff x="0" y="0"/>
            <a:chExt cx="2085624" cy="2159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20011" y="168124"/>
              <a:ext cx="1787014" cy="1793740"/>
            </a:xfrm>
            <a:custGeom>
              <a:avLst/>
              <a:gdLst/>
              <a:ahLst/>
              <a:cxnLst/>
              <a:rect r="r" b="b" t="t" l="l"/>
              <a:pathLst>
                <a:path h="1793740" w="1787014">
                  <a:moveTo>
                    <a:pt x="0" y="0"/>
                  </a:moveTo>
                  <a:lnTo>
                    <a:pt x="1787014" y="0"/>
                  </a:lnTo>
                  <a:lnTo>
                    <a:pt x="1787014" y="1793741"/>
                  </a:lnTo>
                  <a:lnTo>
                    <a:pt x="0" y="17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9292818">
              <a:off x="283055" y="243454"/>
              <a:ext cx="1519514" cy="1672092"/>
            </a:xfrm>
            <a:custGeom>
              <a:avLst/>
              <a:gdLst/>
              <a:ahLst/>
              <a:cxnLst/>
              <a:rect r="r" b="b" t="t" l="l"/>
              <a:pathLst>
                <a:path h="1672092" w="1519514">
                  <a:moveTo>
                    <a:pt x="0" y="0"/>
                  </a:moveTo>
                  <a:lnTo>
                    <a:pt x="1519514" y="0"/>
                  </a:lnTo>
                  <a:lnTo>
                    <a:pt x="1519514" y="1672092"/>
                  </a:lnTo>
                  <a:lnTo>
                    <a:pt x="0" y="1672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56615" y="305285"/>
              <a:ext cx="1514811" cy="1559651"/>
            </a:xfrm>
            <a:custGeom>
              <a:avLst/>
              <a:gdLst/>
              <a:ahLst/>
              <a:cxnLst/>
              <a:rect r="r" b="b" t="t" l="l"/>
              <a:pathLst>
                <a:path h="1559651" w="1514811">
                  <a:moveTo>
                    <a:pt x="0" y="0"/>
                  </a:moveTo>
                  <a:lnTo>
                    <a:pt x="1514812" y="0"/>
                  </a:lnTo>
                  <a:lnTo>
                    <a:pt x="1514812" y="1559652"/>
                  </a:lnTo>
                  <a:lnTo>
                    <a:pt x="0" y="1559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366012" y="292451"/>
              <a:ext cx="1333756" cy="14387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91"/>
                </a:lnSpc>
                <a:spcBef>
                  <a:spcPct val="0"/>
                </a:spcBef>
              </a:pPr>
              <a:r>
                <a:rPr lang="en-US" sz="6565" spc="131">
                  <a:solidFill>
                    <a:srgbClr val="000000"/>
                  </a:solidFill>
                  <a:latin typeface="Dumondi Condensed Bold"/>
                </a:rPr>
                <a:t>3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474126" y="8667750"/>
            <a:ext cx="1564218" cy="1619250"/>
            <a:chOff x="0" y="0"/>
            <a:chExt cx="2085624" cy="2159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0011" y="168124"/>
              <a:ext cx="1787014" cy="1793740"/>
            </a:xfrm>
            <a:custGeom>
              <a:avLst/>
              <a:gdLst/>
              <a:ahLst/>
              <a:cxnLst/>
              <a:rect r="r" b="b" t="t" l="l"/>
              <a:pathLst>
                <a:path h="1793740" w="1787014">
                  <a:moveTo>
                    <a:pt x="0" y="0"/>
                  </a:moveTo>
                  <a:lnTo>
                    <a:pt x="1787014" y="0"/>
                  </a:lnTo>
                  <a:lnTo>
                    <a:pt x="1787014" y="1793741"/>
                  </a:lnTo>
                  <a:lnTo>
                    <a:pt x="0" y="17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9292818">
              <a:off x="283055" y="243454"/>
              <a:ext cx="1519514" cy="1672092"/>
            </a:xfrm>
            <a:custGeom>
              <a:avLst/>
              <a:gdLst/>
              <a:ahLst/>
              <a:cxnLst/>
              <a:rect r="r" b="b" t="t" l="l"/>
              <a:pathLst>
                <a:path h="1672092" w="1519514">
                  <a:moveTo>
                    <a:pt x="0" y="0"/>
                  </a:moveTo>
                  <a:lnTo>
                    <a:pt x="1519514" y="0"/>
                  </a:lnTo>
                  <a:lnTo>
                    <a:pt x="1519514" y="1672092"/>
                  </a:lnTo>
                  <a:lnTo>
                    <a:pt x="0" y="1672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6615" y="305285"/>
              <a:ext cx="1514811" cy="1559651"/>
            </a:xfrm>
            <a:custGeom>
              <a:avLst/>
              <a:gdLst/>
              <a:ahLst/>
              <a:cxnLst/>
              <a:rect r="r" b="b" t="t" l="l"/>
              <a:pathLst>
                <a:path h="1559651" w="1514811">
                  <a:moveTo>
                    <a:pt x="0" y="0"/>
                  </a:moveTo>
                  <a:lnTo>
                    <a:pt x="1514812" y="0"/>
                  </a:lnTo>
                  <a:lnTo>
                    <a:pt x="1514812" y="1559652"/>
                  </a:lnTo>
                  <a:lnTo>
                    <a:pt x="0" y="1559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366012" y="292451"/>
              <a:ext cx="1333756" cy="14387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91"/>
                </a:lnSpc>
                <a:spcBef>
                  <a:spcPct val="0"/>
                </a:spcBef>
              </a:pPr>
              <a:r>
                <a:rPr lang="en-US" sz="6565" spc="131">
                  <a:solidFill>
                    <a:srgbClr val="000000"/>
                  </a:solidFill>
                  <a:latin typeface="Dumondi Condensed Bold"/>
                </a:rPr>
                <a:t>4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701077">
            <a:off x="1612065" y="990935"/>
            <a:ext cx="3277512" cy="3162799"/>
          </a:xfrm>
          <a:custGeom>
            <a:avLst/>
            <a:gdLst/>
            <a:ahLst/>
            <a:cxnLst/>
            <a:rect r="r" b="b" t="t" l="l"/>
            <a:pathLst>
              <a:path h="3162799" w="3277512">
                <a:moveTo>
                  <a:pt x="0" y="0"/>
                </a:moveTo>
                <a:lnTo>
                  <a:pt x="3277511" y="0"/>
                </a:lnTo>
                <a:lnTo>
                  <a:pt x="3277511" y="3162798"/>
                </a:lnTo>
                <a:lnTo>
                  <a:pt x="0" y="31627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5899639" y="5558627"/>
            <a:ext cx="6791760" cy="1603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</a:p>
          <a:p>
            <a:pPr>
              <a:lnSpc>
                <a:spcPts val="6399"/>
              </a:lnSpc>
              <a:spcBef>
                <a:spcPct val="0"/>
              </a:spcBef>
            </a:pPr>
            <a:r>
              <a:rPr lang="en-US" sz="4571" spc="91">
                <a:solidFill>
                  <a:srgbClr val="000000"/>
                </a:solidFill>
                <a:latin typeface="Chewy"/>
              </a:rPr>
              <a:t>YOUTH GOALS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94504" y="7702435"/>
            <a:ext cx="5317716" cy="791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  <a:spcBef>
                <a:spcPct val="0"/>
              </a:spcBef>
            </a:pPr>
            <a:r>
              <a:rPr lang="en-US" sz="4571" spc="91">
                <a:solidFill>
                  <a:srgbClr val="000000"/>
                </a:solidFill>
                <a:latin typeface="Chewy"/>
              </a:rPr>
              <a:t>CONSULTAS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295519" y="9034118"/>
            <a:ext cx="5469383" cy="791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  <a:spcBef>
                <a:spcPct val="0"/>
              </a:spcBef>
            </a:pPr>
            <a:r>
              <a:rPr lang="en-US" sz="4571" spc="91">
                <a:solidFill>
                  <a:srgbClr val="000000"/>
                </a:solidFill>
                <a:latin typeface="Chewy Bold"/>
              </a:rPr>
              <a:t>EJEMPLOS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580225" y="1325497"/>
            <a:ext cx="7073353" cy="1101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62"/>
              </a:lnSpc>
            </a:pPr>
            <a:r>
              <a:rPr lang="en-US" sz="7511" spc="465">
                <a:solidFill>
                  <a:srgbClr val="FFFFFF"/>
                </a:solidFill>
                <a:latin typeface="New Sun Playful"/>
              </a:rPr>
              <a:t>CONTENIDO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3426629">
            <a:off x="12662362" y="1964937"/>
            <a:ext cx="2016773" cy="740614"/>
          </a:xfrm>
          <a:custGeom>
            <a:avLst/>
            <a:gdLst/>
            <a:ahLst/>
            <a:cxnLst/>
            <a:rect r="r" b="b" t="t" l="l"/>
            <a:pathLst>
              <a:path h="740614" w="2016773">
                <a:moveTo>
                  <a:pt x="0" y="0"/>
                </a:moveTo>
                <a:lnTo>
                  <a:pt x="2016773" y="0"/>
                </a:lnTo>
                <a:lnTo>
                  <a:pt x="2016773" y="740613"/>
                </a:lnTo>
                <a:lnTo>
                  <a:pt x="0" y="7406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172993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26919">
            <a:off x="14541308" y="391681"/>
            <a:ext cx="4362317" cy="4215089"/>
          </a:xfrm>
          <a:custGeom>
            <a:avLst/>
            <a:gdLst/>
            <a:ahLst/>
            <a:cxnLst/>
            <a:rect r="r" b="b" t="t" l="l"/>
            <a:pathLst>
              <a:path h="4215089" w="4362317">
                <a:moveTo>
                  <a:pt x="0" y="0"/>
                </a:moveTo>
                <a:lnTo>
                  <a:pt x="4362317" y="0"/>
                </a:lnTo>
                <a:lnTo>
                  <a:pt x="4362317" y="4215088"/>
                </a:lnTo>
                <a:lnTo>
                  <a:pt x="0" y="42150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92854" y="904483"/>
            <a:ext cx="2264290" cy="2533472"/>
          </a:xfrm>
          <a:custGeom>
            <a:avLst/>
            <a:gdLst/>
            <a:ahLst/>
            <a:cxnLst/>
            <a:rect r="r" b="b" t="t" l="l"/>
            <a:pathLst>
              <a:path h="2533472" w="2264290">
                <a:moveTo>
                  <a:pt x="0" y="0"/>
                </a:moveTo>
                <a:lnTo>
                  <a:pt x="2264290" y="0"/>
                </a:lnTo>
                <a:lnTo>
                  <a:pt x="2264290" y="2533471"/>
                </a:lnTo>
                <a:lnTo>
                  <a:pt x="0" y="2533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9835">
            <a:off x="-148242" y="951187"/>
            <a:ext cx="1129160" cy="3014749"/>
          </a:xfrm>
          <a:custGeom>
            <a:avLst/>
            <a:gdLst/>
            <a:ahLst/>
            <a:cxnLst/>
            <a:rect r="r" b="b" t="t" l="l"/>
            <a:pathLst>
              <a:path h="3014749" w="1129160">
                <a:moveTo>
                  <a:pt x="0" y="0"/>
                </a:moveTo>
                <a:lnTo>
                  <a:pt x="1129160" y="0"/>
                </a:lnTo>
                <a:lnTo>
                  <a:pt x="1129160" y="3014748"/>
                </a:lnTo>
                <a:lnTo>
                  <a:pt x="0" y="3014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3421" y="232862"/>
            <a:ext cx="10775336" cy="427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72"/>
              </a:lnSpc>
            </a:pPr>
            <a:r>
              <a:rPr lang="en-US" sz="8123" spc="292">
                <a:solidFill>
                  <a:srgbClr val="FFFFFF"/>
                </a:solidFill>
                <a:latin typeface="Chewy Bold"/>
              </a:rPr>
              <a:t>¿QUÉ ES DIÁLOGO EUROPEO CON LA JUVENTUD?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72729" y="4870237"/>
            <a:ext cx="12052419" cy="4592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7"/>
              </a:lnSpc>
              <a:spcBef>
                <a:spcPct val="0"/>
              </a:spcBef>
            </a:pPr>
            <a:r>
              <a:rPr lang="en-US" sz="3962" spc="245">
                <a:solidFill>
                  <a:srgbClr val="FFBD59"/>
                </a:solidFill>
                <a:latin typeface="New Sun Playful"/>
              </a:rPr>
              <a:t>Diálogo con la Juventud es una iniciativa de la Unión Europea que promueve la participación de la juventud en el desarrollo político, social, económico y cultural en todos los niveles territoriales, desde el local al europeo; y fomenta el debate entre jóvenes y responsables de la toma de decisiones para el diseño, implementación, seguimiento y evaluación de las políticas públicas que repercutan en la juventud.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26919">
            <a:off x="12320401" y="253601"/>
            <a:ext cx="6465463" cy="6247254"/>
          </a:xfrm>
          <a:custGeom>
            <a:avLst/>
            <a:gdLst/>
            <a:ahLst/>
            <a:cxnLst/>
            <a:rect r="r" b="b" t="t" l="l"/>
            <a:pathLst>
              <a:path h="6247254" w="6465463">
                <a:moveTo>
                  <a:pt x="0" y="0"/>
                </a:moveTo>
                <a:lnTo>
                  <a:pt x="6465463" y="0"/>
                </a:lnTo>
                <a:lnTo>
                  <a:pt x="6465463" y="6247253"/>
                </a:lnTo>
                <a:lnTo>
                  <a:pt x="0" y="6247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93607" y="904483"/>
            <a:ext cx="4163537" cy="4658503"/>
          </a:xfrm>
          <a:custGeom>
            <a:avLst/>
            <a:gdLst/>
            <a:ahLst/>
            <a:cxnLst/>
            <a:rect r="r" b="b" t="t" l="l"/>
            <a:pathLst>
              <a:path h="4658503" w="4163537">
                <a:moveTo>
                  <a:pt x="0" y="0"/>
                </a:moveTo>
                <a:lnTo>
                  <a:pt x="4163537" y="0"/>
                </a:lnTo>
                <a:lnTo>
                  <a:pt x="4163537" y="4658503"/>
                </a:lnTo>
                <a:lnTo>
                  <a:pt x="0" y="4658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9835">
            <a:off x="-148242" y="951187"/>
            <a:ext cx="1129160" cy="3014749"/>
          </a:xfrm>
          <a:custGeom>
            <a:avLst/>
            <a:gdLst/>
            <a:ahLst/>
            <a:cxnLst/>
            <a:rect r="r" b="b" t="t" l="l"/>
            <a:pathLst>
              <a:path h="3014749" w="1129160">
                <a:moveTo>
                  <a:pt x="0" y="0"/>
                </a:moveTo>
                <a:lnTo>
                  <a:pt x="1129160" y="0"/>
                </a:lnTo>
                <a:lnTo>
                  <a:pt x="1129160" y="3014748"/>
                </a:lnTo>
                <a:lnTo>
                  <a:pt x="0" y="3014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93421" y="232862"/>
            <a:ext cx="10775336" cy="4279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72"/>
              </a:lnSpc>
            </a:pPr>
            <a:r>
              <a:rPr lang="en-US" sz="8123" spc="292">
                <a:solidFill>
                  <a:srgbClr val="FFFFFF"/>
                </a:solidFill>
                <a:latin typeface="Chewy Bold"/>
              </a:rPr>
              <a:t>¿QUÉ ES DIÁLOGO EUROPEO CON LA JUVENTUD?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69476" y="8110810"/>
            <a:ext cx="9041877" cy="58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78"/>
              </a:lnSpc>
            </a:pPr>
            <a:r>
              <a:rPr lang="en-US" sz="3413" spc="122">
                <a:solidFill>
                  <a:srgbClr val="FFBD59"/>
                </a:solidFill>
                <a:latin typeface="Chewy Bold"/>
              </a:rPr>
              <a:t>-VÍDEOS PARA LAS REDES SOCIALES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6338" y="5220569"/>
            <a:ext cx="7449827" cy="748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65"/>
              </a:lnSpc>
            </a:pPr>
            <a:r>
              <a:rPr lang="en-US" sz="4404" spc="158">
                <a:solidFill>
                  <a:srgbClr val="FFBD59"/>
                </a:solidFill>
                <a:latin typeface="Chewy Bold"/>
              </a:rPr>
              <a:t>-HACEN ENCUENTROS Y COSAS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36589" y="7597427"/>
            <a:ext cx="9041877" cy="58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78"/>
              </a:lnSpc>
            </a:pPr>
            <a:r>
              <a:rPr lang="en-US" sz="3413" spc="122">
                <a:solidFill>
                  <a:srgbClr val="FFBD59"/>
                </a:solidFill>
                <a:latin typeface="Chewy Bold"/>
              </a:rPr>
              <a:t>-REUNIRSE CON GENTE IMPORTANTE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210385" y="6493493"/>
            <a:ext cx="6736162" cy="58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78"/>
              </a:lnSpc>
            </a:pPr>
            <a:r>
              <a:rPr lang="en-US" sz="3413" spc="122">
                <a:solidFill>
                  <a:srgbClr val="FFBD59"/>
                </a:solidFill>
                <a:latin typeface="Chewy Bold"/>
              </a:rPr>
              <a:t>-HABLAN CON MUCHA GENTE JOVEN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9214744"/>
            <a:ext cx="9041877" cy="58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78"/>
              </a:lnSpc>
            </a:pPr>
            <a:r>
              <a:rPr lang="en-US" sz="3413" spc="122">
                <a:solidFill>
                  <a:srgbClr val="FFBD59"/>
                </a:solidFill>
                <a:latin typeface="Chewy Bold"/>
              </a:rPr>
              <a:t>-TRABAJAN DE MANERA MULTINIVEL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41082" y="690233"/>
            <a:ext cx="13447132" cy="8922732"/>
          </a:xfrm>
          <a:custGeom>
            <a:avLst/>
            <a:gdLst/>
            <a:ahLst/>
            <a:cxnLst/>
            <a:rect r="r" b="b" t="t" l="l"/>
            <a:pathLst>
              <a:path h="8922732" w="13447132">
                <a:moveTo>
                  <a:pt x="0" y="0"/>
                </a:moveTo>
                <a:lnTo>
                  <a:pt x="13447132" y="0"/>
                </a:lnTo>
                <a:lnTo>
                  <a:pt x="13447132" y="8922732"/>
                </a:lnTo>
                <a:lnTo>
                  <a:pt x="0" y="8922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9092" y="3727181"/>
            <a:ext cx="4171990" cy="2327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77"/>
              </a:lnSpc>
            </a:pPr>
            <a:r>
              <a:rPr lang="en-US" sz="7962" spc="493">
                <a:solidFill>
                  <a:srgbClr val="FFFFFF"/>
                </a:solidFill>
                <a:latin typeface="New Sun Playful"/>
              </a:rPr>
              <a:t>Youth Goals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9218" y="7208603"/>
            <a:ext cx="16430082" cy="2327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77"/>
              </a:lnSpc>
            </a:pPr>
            <a:r>
              <a:rPr lang="en-US" sz="7962" spc="493">
                <a:solidFill>
                  <a:srgbClr val="FFFFFF"/>
                </a:solidFill>
                <a:latin typeface="New Sun Playful"/>
              </a:rPr>
              <a:t>TOMA DE DECISIONES POR PARTE DE LAS PERSONAS JÓVENES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77041" y="1076325"/>
            <a:ext cx="12134436" cy="3192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32"/>
              </a:lnSpc>
            </a:pPr>
            <a:r>
              <a:rPr lang="en-US" sz="10905" spc="676">
                <a:solidFill>
                  <a:srgbClr val="FFFFFF"/>
                </a:solidFill>
                <a:latin typeface="New Sun Playful"/>
              </a:rPr>
              <a:t>ESTRATEGIA DE LA UE 2019-2027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2700000">
            <a:off x="7527430" y="3524906"/>
            <a:ext cx="3233141" cy="3237187"/>
          </a:xfrm>
          <a:custGeom>
            <a:avLst/>
            <a:gdLst/>
            <a:ahLst/>
            <a:cxnLst/>
            <a:rect r="r" b="b" t="t" l="l"/>
            <a:pathLst>
              <a:path h="3237187" w="3233141">
                <a:moveTo>
                  <a:pt x="0" y="0"/>
                </a:moveTo>
                <a:lnTo>
                  <a:pt x="3233140" y="0"/>
                </a:lnTo>
                <a:lnTo>
                  <a:pt x="3233140" y="3237188"/>
                </a:lnTo>
                <a:lnTo>
                  <a:pt x="0" y="3237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75711" y="1264059"/>
            <a:ext cx="9271539" cy="6347105"/>
          </a:xfrm>
          <a:custGeom>
            <a:avLst/>
            <a:gdLst/>
            <a:ahLst/>
            <a:cxnLst/>
            <a:rect r="r" b="b" t="t" l="l"/>
            <a:pathLst>
              <a:path h="6347105" w="9271539">
                <a:moveTo>
                  <a:pt x="0" y="0"/>
                </a:moveTo>
                <a:lnTo>
                  <a:pt x="9271540" y="0"/>
                </a:lnTo>
                <a:lnTo>
                  <a:pt x="9271540" y="6347105"/>
                </a:lnTo>
                <a:lnTo>
                  <a:pt x="0" y="6347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49495" y="7993472"/>
            <a:ext cx="14789010" cy="1614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32"/>
              </a:lnSpc>
            </a:pPr>
            <a:r>
              <a:rPr lang="en-US" sz="10905" spc="676">
                <a:solidFill>
                  <a:srgbClr val="FFFFFF"/>
                </a:solidFill>
                <a:latin typeface="New Sun Playful"/>
              </a:rPr>
              <a:t>SOCIEDADES INCLUSIVAS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0" t="-44124" r="-6273" b="-544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99835">
            <a:off x="-275481" y="-745282"/>
            <a:ext cx="1129160" cy="3014749"/>
          </a:xfrm>
          <a:custGeom>
            <a:avLst/>
            <a:gdLst/>
            <a:ahLst/>
            <a:cxnLst/>
            <a:rect r="r" b="b" t="t" l="l"/>
            <a:pathLst>
              <a:path h="3014749" w="1129160">
                <a:moveTo>
                  <a:pt x="0" y="0"/>
                </a:moveTo>
                <a:lnTo>
                  <a:pt x="1129160" y="0"/>
                </a:lnTo>
                <a:lnTo>
                  <a:pt x="1129160" y="3014749"/>
                </a:lnTo>
                <a:lnTo>
                  <a:pt x="0" y="3014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8763" y="1547709"/>
            <a:ext cx="5915855" cy="8446201"/>
          </a:xfrm>
          <a:custGeom>
            <a:avLst/>
            <a:gdLst/>
            <a:ahLst/>
            <a:cxnLst/>
            <a:rect r="r" b="b" t="t" l="l"/>
            <a:pathLst>
              <a:path h="8446201" w="5915855">
                <a:moveTo>
                  <a:pt x="0" y="0"/>
                </a:moveTo>
                <a:lnTo>
                  <a:pt x="5915855" y="0"/>
                </a:lnTo>
                <a:lnTo>
                  <a:pt x="5915855" y="8446201"/>
                </a:lnTo>
                <a:lnTo>
                  <a:pt x="0" y="8446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54322" y="393472"/>
            <a:ext cx="4195044" cy="4555798"/>
          </a:xfrm>
          <a:custGeom>
            <a:avLst/>
            <a:gdLst/>
            <a:ahLst/>
            <a:cxnLst/>
            <a:rect r="r" b="b" t="t" l="l"/>
            <a:pathLst>
              <a:path h="4555798" w="4195044">
                <a:moveTo>
                  <a:pt x="0" y="0"/>
                </a:moveTo>
                <a:lnTo>
                  <a:pt x="4195045" y="0"/>
                </a:lnTo>
                <a:lnTo>
                  <a:pt x="4195045" y="4555797"/>
                </a:lnTo>
                <a:lnTo>
                  <a:pt x="0" y="4555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949367" y="497082"/>
            <a:ext cx="4805535" cy="4452187"/>
          </a:xfrm>
          <a:custGeom>
            <a:avLst/>
            <a:gdLst/>
            <a:ahLst/>
            <a:cxnLst/>
            <a:rect r="r" b="b" t="t" l="l"/>
            <a:pathLst>
              <a:path h="4452187" w="4805535">
                <a:moveTo>
                  <a:pt x="0" y="0"/>
                </a:moveTo>
                <a:lnTo>
                  <a:pt x="4805535" y="0"/>
                </a:lnTo>
                <a:lnTo>
                  <a:pt x="4805535" y="4452187"/>
                </a:lnTo>
                <a:lnTo>
                  <a:pt x="0" y="44521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5053535"/>
            <a:ext cx="4083424" cy="4871118"/>
          </a:xfrm>
          <a:custGeom>
            <a:avLst/>
            <a:gdLst/>
            <a:ahLst/>
            <a:cxnLst/>
            <a:rect r="r" b="b" t="t" l="l"/>
            <a:pathLst>
              <a:path h="4871118" w="4083424">
                <a:moveTo>
                  <a:pt x="0" y="0"/>
                </a:moveTo>
                <a:lnTo>
                  <a:pt x="4083424" y="0"/>
                </a:lnTo>
                <a:lnTo>
                  <a:pt x="4083424" y="4871118"/>
                </a:lnTo>
                <a:lnTo>
                  <a:pt x="0" y="48711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221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57893" y="5053535"/>
            <a:ext cx="4141460" cy="4871118"/>
          </a:xfrm>
          <a:custGeom>
            <a:avLst/>
            <a:gdLst/>
            <a:ahLst/>
            <a:cxnLst/>
            <a:rect r="r" b="b" t="t" l="l"/>
            <a:pathLst>
              <a:path h="4871118" w="4141460">
                <a:moveTo>
                  <a:pt x="0" y="0"/>
                </a:moveTo>
                <a:lnTo>
                  <a:pt x="4141460" y="0"/>
                </a:lnTo>
                <a:lnTo>
                  <a:pt x="4141460" y="4871118"/>
                </a:lnTo>
                <a:lnTo>
                  <a:pt x="0" y="48711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35834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82455" y="379767"/>
            <a:ext cx="6401693" cy="116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077"/>
              </a:lnSpc>
            </a:pPr>
            <a:r>
              <a:rPr lang="en-US" sz="7962" spc="493">
                <a:solidFill>
                  <a:srgbClr val="FFFFFF"/>
                </a:solidFill>
                <a:latin typeface="New Sun Playful"/>
              </a:rPr>
              <a:t>INCLUSIÓN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DAF9duXVNQg</dc:identifier>
  <dcterms:modified xsi:type="dcterms:W3CDTF">2011-08-01T06:04:30Z</dcterms:modified>
  <cp:revision>1</cp:revision>
  <dc:title>JORNADAS LEADER</dc:title>
</cp:coreProperties>
</file>